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080625" cy="7559675"/>
  <p:notesSz cx="7559675" cy="10691813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1C1C1C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404" y="-9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lvl1pPr fontAlgn="auto" hangingPunct="0">
              <a:spcBef>
                <a:spcPts val="0"/>
              </a:spcBef>
              <a:spcAft>
                <a:spcPts val="0"/>
              </a:spcAft>
              <a:defRPr sz="1400">
                <a:latin typeface="Liberation Sans" pitchFamily="18"/>
                <a:ea typeface="Source Han Sans CN Normal" pitchFamily="2"/>
                <a:cs typeface="Lohit Devanagari" pitchFamily="2"/>
              </a:defRPr>
            </a:lvl1pPr>
          </a:lstStyle>
          <a:p>
            <a:pPr>
              <a:defRPr sz="1400"/>
            </a:pPr>
            <a:endParaRPr lang="pt-BR"/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sz="quarter" idx="1"/>
          </p:nvPr>
        </p:nvSpPr>
        <p:spPr>
          <a:xfrm>
            <a:off x="4278313" y="0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lvl1pPr algn="r" fontAlgn="auto" hangingPunct="0">
              <a:spcBef>
                <a:spcPts val="0"/>
              </a:spcBef>
              <a:spcAft>
                <a:spcPts val="0"/>
              </a:spcAft>
              <a:defRPr sz="1400">
                <a:latin typeface="Liberation Sans" pitchFamily="18"/>
                <a:ea typeface="Source Han Sans CN Normal" pitchFamily="2"/>
                <a:cs typeface="Lohit Devanagari" pitchFamily="2"/>
              </a:defRPr>
            </a:lvl1pPr>
          </a:lstStyle>
          <a:p>
            <a:pPr>
              <a:defRPr sz="1400"/>
            </a:pPr>
            <a:endParaRPr lang="pt-BR"/>
          </a:p>
        </p:txBody>
      </p:sp>
      <p:sp>
        <p:nvSpPr>
          <p:cNvPr id="4" name="Espaço Reservado para Rodapé 3"/>
          <p:cNvSpPr txBox="1">
            <a:spLocks noGrp="1"/>
          </p:cNvSpPr>
          <p:nvPr>
            <p:ph type="ftr" sz="quarter" idx="2"/>
          </p:nvPr>
        </p:nvSpPr>
        <p:spPr>
          <a:xfrm>
            <a:off x="0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>
            <a:lvl1pPr fontAlgn="auto" hangingPunct="0">
              <a:spcBef>
                <a:spcPts val="0"/>
              </a:spcBef>
              <a:spcAft>
                <a:spcPts val="0"/>
              </a:spcAft>
              <a:defRPr sz="1400">
                <a:latin typeface="Liberation Sans" pitchFamily="18"/>
                <a:ea typeface="Source Han Sans CN Normal" pitchFamily="2"/>
                <a:cs typeface="Lohit Devanagari" pitchFamily="2"/>
              </a:defRPr>
            </a:lvl1pPr>
          </a:lstStyle>
          <a:p>
            <a:pPr>
              <a:defRPr sz="1400"/>
            </a:pPr>
            <a:endParaRPr lang="pt-BR"/>
          </a:p>
        </p:txBody>
      </p:sp>
      <p:sp>
        <p:nvSpPr>
          <p:cNvPr id="5" name="Espaço Reservado para Número de Slide 4"/>
          <p:cNvSpPr txBox="1">
            <a:spLocks noGrp="1"/>
          </p:cNvSpPr>
          <p:nvPr>
            <p:ph type="sldNum" sz="quarter" idx="3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>
            <a:lvl1pPr algn="r" fontAlgn="auto" hangingPunct="0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 sz="1400"/>
            </a:pPr>
            <a:fld id="{101F70D0-77D8-43C6-AE04-953E81535D75}" type="slidenum">
              <a:rPr/>
              <a:pPr>
                <a:defRPr sz="1400"/>
              </a:pPr>
              <a:t>‹nº›</a:t>
            </a:fld>
            <a:endParaRPr lang="pt-BR">
              <a:latin typeface="Liberation Sans" pitchFamily="18"/>
              <a:ea typeface="Source Han Sans CN Normal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255101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ço Reservado para Imagem de Slid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endParaRPr lang="pt-BR" noProof="0"/>
          </a:p>
        </p:txBody>
      </p:sp>
      <p:sp>
        <p:nvSpPr>
          <p:cNvPr id="4" name="Espaço Reservado para Cabeçalho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idx="1"/>
          </p:nvPr>
        </p:nvSpPr>
        <p:spPr>
          <a:xfrm>
            <a:off x="4278313" y="0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4"/>
          </p:nvPr>
        </p:nvSpPr>
        <p:spPr>
          <a:xfrm>
            <a:off x="0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fld id="{A81816D5-7C3B-4B2A-B06C-42D692B0C2D4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075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00" indent="-215900" algn="l" rtl="0" eaLnBrk="0" fontAlgn="base" hangingPunct="0">
      <a:spcBef>
        <a:spcPct val="30000"/>
      </a:spcBef>
      <a:spcAft>
        <a:spcPct val="0"/>
      </a:spcAft>
      <a:defRPr lang="pt-BR" sz="2000" kern="1200">
        <a:solidFill>
          <a:schemeClr val="tx1"/>
        </a:solidFill>
        <a:latin typeface="Liberation Sans" pitchFamily="1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29699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8915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9939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40963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41987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43011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0723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1747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2771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3795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4819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5843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6867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7891" name="Espaço Reservado para Anotações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pt-BR" smtClean="0">
              <a:solidFill>
                <a:srgbClr val="000000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DD91E-8216-48EF-9BC0-24B1E0309563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628101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526D8-543C-4A01-8709-CFF41F667C55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286031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4A297-71C5-4B8D-93B5-4AEAF7467E18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98378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C402C-FB40-400C-A7C4-E0F322C4D143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107970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608D4C-44BD-40EE-9041-D9EABCA5D2EF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97586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para Rodapé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Espaço Reservado para Número de Slide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627A3-D4BD-42AD-926A-7A7D3967911F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848239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Espaço Reservado para Rodapé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Espaço Reservado para Número de Slide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E4C3B-8264-4D5A-8CE5-74389C9D0BE6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03845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Espaço Reservado para Rodapé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ço Reservado para Número de Slide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56D3B-86E5-4D22-AEB3-964A30339B85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76104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Espaço Reservado para Rodapé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Espaço Reservado para Número de Slide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532205-D196-488B-B7EC-63424280CB90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299921"/>
      </p:ext>
    </p:extLst>
  </p:cSld>
  <p:clrMapOvr>
    <a:masterClrMapping/>
  </p:clrMapOvr>
  <p:transition spd="slow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para Rodapé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Espaço Reservado para Número de Slide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74A26-1917-489D-9ABE-BD51AEA74CB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07789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para Rodapé 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Espaço Reservado para Número de Slide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7311BA-5897-4107-85CD-5FDFD8A1D474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6671471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 txBox="1">
            <a:spLocks noGrp="1"/>
          </p:cNvSpPr>
          <p:nvPr>
            <p:ph type="title"/>
          </p:nvPr>
        </p:nvSpPr>
        <p:spPr bwMode="auto">
          <a:xfrm>
            <a:off x="503238" y="301625"/>
            <a:ext cx="9072562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pt-BR" altLang="pt-BR" smtClean="0"/>
          </a:p>
        </p:txBody>
      </p:sp>
      <p:sp>
        <p:nvSpPr>
          <p:cNvPr id="1027" name="Espaço Reservado para Texto 2"/>
          <p:cNvSpPr txBox="1">
            <a:spLocks noGrp="1"/>
          </p:cNvSpPr>
          <p:nvPr>
            <p:ph type="body" idx="1"/>
          </p:nvPr>
        </p:nvSpPr>
        <p:spPr bwMode="auto">
          <a:xfrm>
            <a:off x="503238" y="1768475"/>
            <a:ext cx="9072562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2"/>
          </p:nvPr>
        </p:nvSpPr>
        <p:spPr>
          <a:xfrm>
            <a:off x="503238" y="6886575"/>
            <a:ext cx="2349500" cy="5222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3"/>
          </p:nvPr>
        </p:nvSpPr>
        <p:spPr>
          <a:xfrm>
            <a:off x="3448050" y="6886575"/>
            <a:ext cx="3194050" cy="5222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4"/>
          </p:nvPr>
        </p:nvSpPr>
        <p:spPr>
          <a:xfrm>
            <a:off x="7227888" y="6886575"/>
            <a:ext cx="2347912" cy="5222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fld id="{60D54C05-AA4D-4E2F-9818-8206F274DD45}" type="slidenum">
              <a:rPr/>
              <a:pPr>
                <a:defRPr/>
              </a:pPr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pt-BR" sz="4400" kern="1200">
          <a:solidFill>
            <a:schemeClr val="tx2"/>
          </a:solidFill>
          <a:latin typeface="Liberation Sans" pitchFamily="1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iberation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iberation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iberation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iberation Sans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iberation Sans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iberation Sans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iberation Sans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iberation Sans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ts val="1413"/>
        </a:spcAft>
        <a:defRPr lang="pt-BR" sz="3200" kern="1200">
          <a:solidFill>
            <a:schemeClr val="tx1"/>
          </a:solidFill>
          <a:latin typeface="Liberation Sans" pitchFamily="1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238" y="301625"/>
            <a:ext cx="9072562" cy="1938338"/>
          </a:xfrm>
        </p:spPr>
        <p:txBody>
          <a:bodyPr/>
          <a:lstStyle/>
          <a:p>
            <a:pPr eaLnBrk="1">
              <a:buSzPct val="45000"/>
              <a:buFont typeface="StarSymbol"/>
              <a:buNone/>
            </a:pPr>
            <a:r>
              <a:rPr altLang="pt-BR" sz="4800" smtClean="0">
                <a:solidFill>
                  <a:schemeClr val="bg1"/>
                </a:solidFill>
                <a:latin typeface="Lucida Calligraphy" pitchFamily="66" charset="0"/>
              </a:rPr>
              <a:t>Elemental Spheres</a:t>
            </a:r>
          </a:p>
        </p:txBody>
      </p:sp>
      <p:pic>
        <p:nvPicPr>
          <p:cNvPr id="13315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0">
            <a:off x="0" y="2241550"/>
            <a:ext cx="10079038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47843762.wav">
            <a:hlinkClick r:id="" action="ppaction://media"/>
          </p:cNvPr>
          <p:cNvPicPr>
            <a:picLocks noChangeAspect="1"/>
          </p:cNvPicPr>
          <p:nvPr>
            <a:wavAudioFile r:embed="rId1" name="4784F333.wav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3" y="347503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4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29968" y="1447320"/>
            <a:ext cx="91450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fontAlgn="auto">
              <a:buFont typeface="StarSymbol"/>
              <a:buNone/>
              <a:defRPr/>
            </a:pP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De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acordo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 o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personagem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 </a:t>
            </a:r>
            <a:r>
              <a:rPr lang="en-US" sz="36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jogador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iniciará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um campo de </a:t>
            </a:r>
            <a:r>
              <a:rPr lang="en-US" sz="36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batalha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segue 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ciclo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horário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fogo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terra,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água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algn="just" eaLnBrk="1" fontAlgn="auto">
              <a:buFont typeface="StarSymbol"/>
              <a:buNone/>
              <a:defRPr/>
            </a:pP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batalhas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conquista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território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será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necessário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vencer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um </a:t>
            </a:r>
            <a:r>
              <a:rPr lang="en-US" sz="36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elemento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misto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abrir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campo de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batalha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 </a:t>
            </a:r>
          </a:p>
          <a:p>
            <a:pPr algn="just" eaLnBrk="1" fontAlgn="auto">
              <a:buFont typeface="StarSymbol"/>
              <a:buNone/>
              <a:defRPr/>
            </a:pP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comecará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nível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5,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podendo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seus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ataques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básicos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sz="36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63872" y="783252"/>
            <a:ext cx="878497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fontAlgn="auto">
              <a:buFont typeface="StarSymbol"/>
              <a:buNone/>
              <a:defRPr/>
            </a:pP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Quando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personagem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avança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nível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aumenta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seus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status de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ataque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defesa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velocidade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stamina 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2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 eaLnBrk="1" fontAlgn="auto">
              <a:buFont typeface="StarSymbol"/>
              <a:buNone/>
              <a:defRPr/>
            </a:pP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As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batalhas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arena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deverão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acordo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 o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nível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jogador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número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vitórias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derrotas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ranking do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algn="just" eaLnBrk="1" fontAlgn="auto">
              <a:buFont typeface="StarSymbol"/>
              <a:buNone/>
              <a:defRPr/>
            </a:pP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Na arena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poderá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single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multi player,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podendo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jogar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até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jogadores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mesmo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tempo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podendo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duplas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além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possível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combinar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elementos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ataque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sz="32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 eaLnBrk="1" fontAlgn="auto">
              <a:buFont typeface="StarSymbol"/>
              <a:buNone/>
              <a:defRPr/>
            </a:pP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Quando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jogador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perde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batalha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ganha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10% 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experiência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ganharia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</a:t>
            </a:r>
            <a:r>
              <a:rPr 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vitória</a:t>
            </a:r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sz="32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defRPr/>
            </a:pP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31800" y="1619597"/>
            <a:ext cx="92170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Teclado do computador</a:t>
            </a:r>
          </a:p>
          <a:p>
            <a:pPr algn="ctr"/>
            <a:r>
              <a:rPr lang="pt-BR" sz="4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Ou Mouse.</a:t>
            </a:r>
            <a:br>
              <a:rPr lang="pt-BR" sz="4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pt-BR" sz="4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Teclas de movimento: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64616" y="3743255"/>
            <a:ext cx="9184208" cy="25545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pt-BR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W: pular</a:t>
            </a:r>
          </a:p>
          <a:p>
            <a:pPr algn="ctr"/>
            <a:r>
              <a:rPr lang="pt-BR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A: Esquerda</a:t>
            </a:r>
          </a:p>
          <a:p>
            <a:pPr algn="ctr"/>
            <a:r>
              <a:rPr lang="pt-BR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D: Direita</a:t>
            </a:r>
            <a:br>
              <a:rPr lang="pt-BR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pt-BR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S: Abaixar</a:t>
            </a:r>
          </a:p>
          <a:p>
            <a:pPr algn="ctr"/>
            <a:r>
              <a:rPr lang="pt-BR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J: ataque 1</a:t>
            </a:r>
          </a:p>
          <a:p>
            <a:pPr algn="ctr"/>
            <a:r>
              <a:rPr lang="pt-BR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K: ataque 2</a:t>
            </a:r>
            <a:br>
              <a:rPr lang="pt-BR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pt-BR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L: ataque 3</a:t>
            </a:r>
            <a:endParaRPr lang="pt-BR" sz="40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defRPr/>
            </a:pP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Dificuldades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947320" y="2267669"/>
            <a:ext cx="79928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>
              <a:buFont typeface="StarSymbol"/>
              <a:buNone/>
              <a:defRPr/>
            </a:pPr>
            <a:r>
              <a:rPr lang="en-US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44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</a:t>
            </a:r>
            <a:r>
              <a:rPr lang="en-US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personagem</a:t>
            </a:r>
            <a:r>
              <a:rPr lang="en-US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terá</a:t>
            </a:r>
            <a:r>
              <a:rPr lang="en-US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 </a:t>
            </a:r>
            <a:r>
              <a:rPr lang="en-US" sz="44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44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três</a:t>
            </a:r>
            <a:r>
              <a:rPr lang="en-US" sz="44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44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</a:t>
            </a:r>
            <a:r>
              <a:rPr lang="en-US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4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ataques</a:t>
            </a:r>
            <a:r>
              <a:rPr lang="en-US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</a:t>
            </a:r>
            <a:r>
              <a:rPr lang="en-US" sz="44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</a:t>
            </a:r>
            <a:r>
              <a:rPr lang="en-US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</a:t>
            </a:r>
            <a:r>
              <a:rPr lang="en-US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um </a:t>
            </a:r>
            <a:r>
              <a:rPr lang="en-US" sz="44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terá</a:t>
            </a:r>
            <a:r>
              <a:rPr lang="en-US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um tempo </a:t>
            </a:r>
            <a:r>
              <a:rPr lang="en-US" sz="44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diferente</a:t>
            </a:r>
            <a:r>
              <a:rPr lang="en-US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44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recarregar</a:t>
            </a:r>
            <a:r>
              <a:rPr lang="en-US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sz="44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defRPr/>
            </a:pP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Configurações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33568" y="2051645"/>
            <a:ext cx="8568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fontAlgn="auto">
              <a:buFont typeface="StarSymbol"/>
              <a:buNone/>
              <a:defRPr/>
            </a:pP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Todos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personagens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básicos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terão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inicialmente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 de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5 de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ataque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poder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, 5 de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defesa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reduzir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causado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4 de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velocidade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desviar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atacar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mais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rapidamente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e 50 de 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stamina 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(para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ataques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elementares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6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Henriquehoffo\Desktop\Slide GAME\fe22972150f6d65f1c2e58a1c8faf93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25" y="6350"/>
            <a:ext cx="10163175" cy="135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3075" y="3995738"/>
            <a:ext cx="9072563" cy="3478212"/>
          </a:xfrm>
        </p:spPr>
        <p:txBody>
          <a:bodyPr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buSzPct val="45000"/>
              <a:defRPr/>
            </a:pPr>
            <a:r>
              <a:rPr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tter Gothic" pitchFamily="49" charset="0"/>
              </a:rPr>
              <a:t>Henrique Hoffmann de Oliveira</a:t>
            </a:r>
            <a:br>
              <a:rPr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tter Gothic" pitchFamily="49" charset="0"/>
              </a:rPr>
            </a:br>
            <a:r>
              <a:rPr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tter Gothic" pitchFamily="49" charset="0"/>
              </a:rPr>
              <a:t>Matheus Henrique </a:t>
            </a:r>
            <a:r>
              <a:rPr sz="36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tter Gothic" pitchFamily="49" charset="0"/>
              </a:rPr>
              <a:t>Pottmaier</a:t>
            </a:r>
            <a:r>
              <a:rPr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tter Gothic" pitchFamily="49" charset="0"/>
              </a:rPr>
              <a:t> Barros</a:t>
            </a:r>
            <a:endParaRPr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tter Gothic" pitchFamily="49" charset="0"/>
            </a:endParaRPr>
          </a:p>
        </p:txBody>
      </p:sp>
      <p:sp>
        <p:nvSpPr>
          <p:cNvPr id="3" name="CaixaDeTexto 2"/>
          <p:cNvSpPr txBox="1">
            <a:spLocks noChangeArrowheads="1"/>
          </p:cNvSpPr>
          <p:nvPr/>
        </p:nvSpPr>
        <p:spPr bwMode="auto">
          <a:xfrm>
            <a:off x="-103188" y="1474788"/>
            <a:ext cx="10163176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pt-BR" altLang="pt-BR" sz="4000" b="1"/>
              <a:t>Alunos:</a:t>
            </a:r>
            <a:endParaRPr lang="pt-BR" altLang="pt-BR" b="1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defRPr/>
            </a:pPr>
            <a:r>
              <a:rPr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367905" y="1835621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O jogo foi criado com o intuito de instruir sobre alguns elementos que compõem a natureza do nosso planeta, além de desenvolver a capacidade de raciocínio lógico e estratégico.</a:t>
            </a:r>
            <a:endParaRPr lang="pt-BR" sz="4000" dirty="0">
              <a:ln w="3175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238" y="250825"/>
            <a:ext cx="9072562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defRPr/>
            </a:pP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Sinopse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439912" y="1547589"/>
            <a:ext cx="741682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fontAlgn="auto">
              <a:buFont typeface="StarSymbol"/>
              <a:buNone/>
              <a:defRPr/>
            </a:pPr>
            <a:r>
              <a:rPr lang="pt-BR" sz="44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um mundo distante onde as formas de vida são forças </a:t>
            </a:r>
            <a:r>
              <a:rPr lang="pt-BR" sz="44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elementais</a:t>
            </a:r>
            <a:r>
              <a:rPr lang="pt-BR" sz="4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uma guerra é travada entre esses elementos para exigir seu lugar no mundo. Ajude-os nesta batalha, mostrando qual o elemento mais poderoso.</a:t>
            </a:r>
            <a:endParaRPr lang="pt-BR" sz="44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808" y="251445"/>
            <a:ext cx="9072562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defRPr/>
            </a:pP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Historia</a:t>
            </a:r>
          </a:p>
        </p:txBody>
      </p:sp>
      <p:sp>
        <p:nvSpPr>
          <p:cNvPr id="4" name="Retângulo 3"/>
          <p:cNvSpPr/>
          <p:nvPr/>
        </p:nvSpPr>
        <p:spPr>
          <a:xfrm>
            <a:off x="809024" y="1475581"/>
            <a:ext cx="86391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>
              <a:buFont typeface="StarSymbol"/>
              <a:buNone/>
              <a:defRPr/>
            </a:pPr>
            <a:r>
              <a:rPr lang="pt-BR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um mundo distante, reinos de seres </a:t>
            </a:r>
            <a:r>
              <a:rPr lang="pt-BR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elementares que estão em guerra à milhares de anos disputando o domínio do planeta em que vivem. Com o surgimento de novos seres elementares, os recursos ficaram escassos, agravando a crise de sobrevivência   no planeta. Para </a:t>
            </a:r>
            <a:r>
              <a:rPr lang="pt-BR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 um fim a </a:t>
            </a:r>
            <a:r>
              <a:rPr lang="pt-BR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esse </a:t>
            </a:r>
            <a:r>
              <a:rPr lang="pt-BR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caos, </a:t>
            </a:r>
            <a:r>
              <a:rPr lang="pt-BR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quatros </a:t>
            </a:r>
            <a:r>
              <a:rPr lang="pt-BR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elementos primordiais se dispõem nesta batalha, lutando para trazer a ordem e a paz de volta ao seu mundo.</a:t>
            </a:r>
            <a:endParaRPr lang="pt-BR" sz="36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defRPr/>
            </a:pP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Personagens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67103" y="1434291"/>
            <a:ext cx="904437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fontAlgn="auto">
              <a:buFont typeface="StarSymbol"/>
              <a:buNone/>
              <a:defRPr/>
            </a:pPr>
            <a:r>
              <a:rPr lang="pt-BR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Seres </a:t>
            </a:r>
            <a:r>
              <a:rPr lang="pt-BR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Elementares</a:t>
            </a:r>
            <a:r>
              <a:rPr lang="pt-BR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algn="just" eaLnBrk="1" fontAlgn="auto">
              <a:buFont typeface="StarSymbol"/>
              <a:buNone/>
              <a:defRPr/>
            </a:pPr>
            <a:r>
              <a:rPr lang="pt-BR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Seres de fogo: São seres do Reino Vulcano, seus corpos são formados por fogo que variam de forma e tamanho, sendo o </a:t>
            </a:r>
            <a:r>
              <a:rPr lang="pt-BR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Ignis</a:t>
            </a:r>
            <a:r>
              <a:rPr lang="pt-BR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principal representante desse reino.</a:t>
            </a:r>
          </a:p>
          <a:p>
            <a:pPr algn="just" eaLnBrk="1" fontAlgn="auto">
              <a:buFont typeface="StarSymbol"/>
              <a:buNone/>
              <a:defRPr/>
            </a:pPr>
            <a:r>
              <a:rPr lang="pt-BR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Seres de minérios: São seres do Reino </a:t>
            </a:r>
            <a:r>
              <a:rPr lang="pt-BR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Petram</a:t>
            </a:r>
            <a:r>
              <a:rPr lang="pt-BR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seus corpos são compostos rochosos que variam de forma, tamanho e minerais, sendo o Rubi o principal representante desse reino.</a:t>
            </a:r>
            <a:endParaRPr lang="pt-BR" sz="4400" dirty="0">
              <a:ln w="3175"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  <a:p>
            <a:pPr algn="just"/>
            <a:endParaRPr lang="pt-BR" sz="36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863848" y="395461"/>
            <a:ext cx="842493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 eaLnBrk="1" fontAlgn="auto">
              <a:buFont typeface="StarSymbol"/>
              <a:buNone/>
              <a:defRPr/>
            </a:pPr>
            <a:r>
              <a:rPr lang="pt-BR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Seres de agua: São seres do Reino </a:t>
            </a:r>
            <a:r>
              <a:rPr lang="pt-BR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Pluvia</a:t>
            </a:r>
            <a:r>
              <a:rPr lang="pt-BR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seus corpos são formados por líquidos que variam de forma e tamanho, sendo a </a:t>
            </a:r>
            <a:r>
              <a:rPr lang="pt-BR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</a:t>
            </a:r>
            <a:r>
              <a:rPr lang="pt-BR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sua principal representante.</a:t>
            </a:r>
          </a:p>
          <a:p>
            <a:pPr algn="just" eaLnBrk="1" fontAlgn="auto">
              <a:buFont typeface="StarSymbol"/>
              <a:buNone/>
              <a:defRPr/>
            </a:pPr>
            <a:r>
              <a:rPr lang="pt-BR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Seres de Ar: São seres do Reino </a:t>
            </a:r>
            <a:r>
              <a:rPr lang="pt-BR" sz="32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Caelum</a:t>
            </a:r>
            <a:r>
              <a:rPr lang="pt-BR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seus corpos são formas gasosas que variam de tamanho e forma, sendo a Lux a principal representante desse reino.</a:t>
            </a:r>
          </a:p>
          <a:p>
            <a:pPr eaLnBrk="1" fontAlgn="auto">
              <a:defRPr/>
            </a:pPr>
            <a:r>
              <a:rPr lang="pt-BR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Seres </a:t>
            </a:r>
            <a:r>
              <a:rPr lang="pt-BR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pt-BR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mistura: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63848" y="4919776"/>
            <a:ext cx="8280920" cy="206210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 eaLnBrk="1" fontAlgn="auto">
              <a:buFontTx/>
              <a:buChar char="-"/>
              <a:defRPr/>
            </a:pPr>
            <a:r>
              <a:rPr lang="pt-BR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Fogo + Pedra = Lava</a:t>
            </a:r>
            <a:endParaRPr lang="pt-BR" sz="32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eaLnBrk="1" fontAlgn="auto">
              <a:buFontTx/>
              <a:buChar char="-"/>
              <a:defRPr/>
            </a:pPr>
            <a:r>
              <a:rPr lang="pt-BR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Água + Pedra = Lama</a:t>
            </a:r>
            <a:endParaRPr lang="pt-BR" sz="32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eaLnBrk="1" fontAlgn="auto">
              <a:buFontTx/>
              <a:buChar char="-"/>
              <a:defRPr/>
            </a:pPr>
            <a:r>
              <a:rPr lang="pt-BR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 + Agua = Gelo</a:t>
            </a:r>
            <a:endParaRPr lang="pt-BR" sz="32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eaLnBrk="1" fontAlgn="auto">
              <a:buFontTx/>
              <a:buChar char="-"/>
              <a:defRPr/>
            </a:pPr>
            <a:r>
              <a:rPr lang="pt-BR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Fogo + Ar = Cinzas</a:t>
            </a:r>
            <a:endParaRPr lang="pt-BR" sz="32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eaLnBrk="1" fontAlgn="auto">
              <a:buFontTx/>
              <a:buChar char="-"/>
              <a:defRPr/>
            </a:pPr>
            <a:r>
              <a:rPr lang="pt-BR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Pedra + Ar = Areia</a:t>
            </a:r>
            <a:endParaRPr lang="pt-BR" sz="32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eaLnBrk="1" fontAlgn="auto">
              <a:buFontTx/>
              <a:buChar char="-"/>
              <a:defRPr/>
            </a:pPr>
            <a:r>
              <a:rPr lang="pt-BR" sz="32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Água + Fogo = Vapor</a:t>
            </a:r>
            <a:r>
              <a:rPr lang="pt-BR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pt-BR" sz="32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defRPr/>
            </a:pPr>
            <a:r>
              <a:rPr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Cenário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90748" y="1816436"/>
            <a:ext cx="72728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cenário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será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baseado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quatro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reinos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elementares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sendo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um dos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personagens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terá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vantagens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desvantagens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acordo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 o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seu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elemento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defRPr/>
            </a:pP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2296" y="3131765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Desenvolver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capacidade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usar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raciocínio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lógico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estratégico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trazer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paz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entre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reinos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guerra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buFont typeface="StarSymbol"/>
              <a:buNone/>
              <a:defRPr/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Regras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Instruções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51880" y="2555701"/>
            <a:ext cx="78929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fontAlgn="auto">
              <a:buFont typeface="StarSymbol"/>
              <a:buNone/>
              <a:defRPr/>
            </a:pP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apertar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play, </a:t>
            </a:r>
            <a:r>
              <a:rPr lang="en-US" sz="36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poderá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escolher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personagem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irá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algn="just" eaLnBrk="1" fontAlgn="auto">
              <a:buFont typeface="StarSymbol"/>
              <a:buNone/>
              <a:defRPr/>
            </a:pP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O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jogador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deverá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escolher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um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básico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iniciar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</a:t>
            </a:r>
            <a:r>
              <a:rPr lang="en-US" sz="3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3600" b="1" dirty="0" err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</a:t>
            </a: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sz="36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662</Words>
  <Application>Microsoft Office PowerPoint</Application>
  <PresentationFormat>Personalizar</PresentationFormat>
  <Paragraphs>48</Paragraphs>
  <Slides>15</Slides>
  <Notes>14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Calibri</vt:lpstr>
      <vt:lpstr>Arial</vt:lpstr>
      <vt:lpstr>Liberation Sans</vt:lpstr>
      <vt:lpstr>Liberation Serif</vt:lpstr>
      <vt:lpstr>DejaVu Sans</vt:lpstr>
      <vt:lpstr>Source Han Sans CN Normal</vt:lpstr>
      <vt:lpstr>Lohit Devanagari</vt:lpstr>
      <vt:lpstr>Lucida Calligraphy</vt:lpstr>
      <vt:lpstr>StarSymbol</vt:lpstr>
      <vt:lpstr>Letter Gothic</vt:lpstr>
      <vt:lpstr>Default</vt:lpstr>
      <vt:lpstr>Elemental Spheres</vt:lpstr>
      <vt:lpstr>Introdução</vt:lpstr>
      <vt:lpstr>Sinopse</vt:lpstr>
      <vt:lpstr>Historia</vt:lpstr>
      <vt:lpstr>Personagens</vt:lpstr>
      <vt:lpstr>Apresentação do PowerPoint</vt:lpstr>
      <vt:lpstr>Cenário</vt:lpstr>
      <vt:lpstr>Objetivo</vt:lpstr>
      <vt:lpstr>Regras e Instruções:</vt:lpstr>
      <vt:lpstr>Apresentação do PowerPoint</vt:lpstr>
      <vt:lpstr>Apresentação do PowerPoint</vt:lpstr>
      <vt:lpstr>Controles</vt:lpstr>
      <vt:lpstr>Dificuldades</vt:lpstr>
      <vt:lpstr>Configurações</vt:lpstr>
      <vt:lpstr>Henrique Hoffmann de Oliveira Matheus Henrique Pottmaier Barros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Elemental Spheres</dc:title>
  <dc:creator>Henriquehoffo</dc:creator>
  <cp:lastModifiedBy>Henriquehoffo</cp:lastModifiedBy>
  <cp:revision>16</cp:revision>
  <dcterms:created xsi:type="dcterms:W3CDTF">2015-07-01T19:13:58Z</dcterms:created>
  <dcterms:modified xsi:type="dcterms:W3CDTF">2015-11-13T00:15:10Z</dcterms:modified>
</cp:coreProperties>
</file>